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58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5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72452-F212-1638-C1E5-628A0D0FD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224819-3EBD-A3CD-C635-72E62B7A7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BF4E7D-FDAD-E940-B62F-C60975D6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ADDFEF-6A84-62D5-0675-A651A6E0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EFBA6A-C1E5-A4D9-DDB9-D76F9BEF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428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CD01F-E536-61FE-98CE-67F108CE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C0097F-F723-B3D8-2F67-B65C2EA8B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9E25C2-9A81-20EB-55A2-38AD1CF1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77845F-265B-8714-4873-E067F8F0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BBC35B-D3E2-D1EB-A579-A8D4D822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552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15A047-FF2D-DF64-91F7-5CC0F35C0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CB8059-39DB-BFB7-26D3-AB1EA2886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F3C978-DFF0-9068-A24C-CF34EC99D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7CC3E-E049-04C1-9809-60F0D21B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8E05D1-D940-7E6F-CDFC-5FDA799E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005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376CF-8EC2-8BA2-BFFE-1DFEAB50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F0C89-47B6-9DC7-1219-39D26561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C60723-3C5C-8713-A5BB-8D8DBDB6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CE5F9D-4790-8F36-1554-C7F75664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F22DA4-D814-019F-41EF-A9B33D0F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927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1FCAC-769C-5A25-1AE8-65572FD0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4C44BC-968C-4F71-B42C-B619F8754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7AA026-83C0-3928-E7E7-BCB05146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7A8BB5-124A-E066-790F-AE3A6441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2C81CB-515F-6761-C553-A59E6F06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05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9D0C8-B1E3-BEB4-FFCB-7FE976D0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7D19-89C0-3ED9-7FB9-E390AE39A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21749E-A415-851A-8E86-04BB02F34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AC6427-81FF-E6AC-F9C1-23ED2303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05DC7F-3A8E-5C4D-0316-12C07BAF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A225B8-B0D7-BD27-1BD8-872B8F90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390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AE5B4-CB0D-11CF-4267-6D451F8D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44B905-C43C-9D93-FC12-39E3B934F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498E2B-94F2-F2FB-A86A-FC9E41179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F35244-A806-6F91-BDA1-517264297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70AE2F-CED9-4C94-60E2-06725FCC2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9D7D2CA-9339-A02C-F6D9-30AC6C18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C8F69F-224A-D5B5-E4A9-26FF0EC2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974743E-3622-4AC0-13DB-CC55CAE8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615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3C929-7791-F936-906F-C65A92FF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E898-C14D-CA08-1B7A-B3384CA2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F57735-47D4-CDDF-3B3B-7B48C66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2193FC3-9F82-2ADD-AF2B-17E0D141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484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3518DC-A4E9-B13A-921B-0EBE30D2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CBC098-2758-F02F-4D1C-4E8C5946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9FC288-EC30-DCA0-8578-3DCBD42F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346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828C3-101D-AB9A-17CE-340A8CAD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9A42A-DB1E-B3E6-7A12-5F5D75D4B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1926E6-3367-3AF3-D5FE-5BBE89FFD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C84832-98A8-0866-9C6E-E40C63304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2D7A14-0598-F06E-9850-8AD573A6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1F9E27-091D-C7E0-56F7-3369C9C8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118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4AA64-A479-FEED-DB47-7CAB39EB5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65EFE5-AFB3-8317-F19E-21AF847F3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AF47EB-0649-ADD6-8A39-B8167329E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08ED79-65E3-96E8-3DFB-95382DCC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76F56F-AAA1-6B12-6C11-82EE2C7C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A2A726-5E0D-8212-BC90-8BD728E2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358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BB9494-6B42-3840-966F-EC4D128C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AF830C-80D2-259B-5B45-F8F8714E7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36E2BB-0905-5B41-43C9-A21C668EA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3B6E2-0D7A-4C35-9768-A0054CB01CA2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7C49F9-903C-7AEF-A5EC-A37C8F3C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197D04-19D4-3D27-C7FC-2EC7B32DC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E7BD26-9EC3-4695-8AEB-433E1F9097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369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licerLatinAmerica/TutorialMaker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B5FF-F277-742D-F7BA-7747D560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61305"/>
          </a:xfrm>
        </p:spPr>
        <p:txBody>
          <a:bodyPr/>
          <a:lstStyle/>
          <a:p>
            <a:r>
              <a:rPr lang="es-MX" i="1" dirty="0"/>
              <a:t>Tutorial </a:t>
            </a:r>
            <a:r>
              <a:rPr lang="es-MX" i="1" dirty="0" err="1"/>
              <a:t>Maker</a:t>
            </a:r>
            <a:endParaRPr lang="es-MX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D3DEED-1945-F579-6469-EE0A164D12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3D </a:t>
            </a:r>
            <a:r>
              <a:rPr lang="es-MX" dirty="0" err="1"/>
              <a:t>Slicer</a:t>
            </a:r>
            <a:r>
              <a:rPr lang="es-MX" dirty="0"/>
              <a:t> para a América Latina</a:t>
            </a:r>
          </a:p>
          <a:p>
            <a:endParaRPr lang="es-MX" dirty="0"/>
          </a:p>
          <a:p>
            <a:r>
              <a:rPr lang="es-MX" i="1" dirty="0"/>
              <a:t>NA-MIC Project </a:t>
            </a:r>
            <a:r>
              <a:rPr lang="es-MX" i="1" dirty="0" err="1"/>
              <a:t>Weeks</a:t>
            </a:r>
            <a:endParaRPr lang="es-MX" i="1" dirty="0"/>
          </a:p>
          <a:p>
            <a:r>
              <a:rPr lang="es-MX" dirty="0"/>
              <a:t>26 jun. 2026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3925-ABAA-8274-B565-447B87A21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4187" r="81489" b="4187"/>
          <a:stretch/>
        </p:blipFill>
        <p:spPr>
          <a:xfrm>
            <a:off x="27511" y="710896"/>
            <a:ext cx="2992978" cy="889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F442B-6C99-9C38-59FA-F7788E9C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9178"/>
            <a:ext cx="12192000" cy="123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69C2D-AF6F-0DD0-428D-C6A49F1D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54"/>
            <a:ext cx="12192000" cy="133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E88440-124F-4F3D-5E36-E56B6BB00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165" y="593315"/>
            <a:ext cx="15049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B5FF-F277-742D-F7BA-7747D560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165" y="773464"/>
            <a:ext cx="9144000" cy="606044"/>
          </a:xfrm>
        </p:spPr>
        <p:txBody>
          <a:bodyPr>
            <a:noAutofit/>
          </a:bodyPr>
          <a:lstStyle/>
          <a:p>
            <a:br>
              <a:rPr lang="es-MX" sz="3600" dirty="0"/>
            </a:br>
            <a:r>
              <a:rPr lang="es-MX" sz="3600" dirty="0"/>
              <a:t>Agenda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D3DEED-1945-F579-6469-EE0A164D1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616" y="2360568"/>
            <a:ext cx="6170579" cy="311792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O que é o Tutorial </a:t>
            </a:r>
            <a:r>
              <a:rPr lang="pt-BR" dirty="0" err="1"/>
              <a:t>Maker</a:t>
            </a:r>
            <a:r>
              <a:rPr lang="pt-BR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Como funciona? (Vídeo demo)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Para que serve e para que não serve?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Como instalá-lo (</a:t>
            </a:r>
            <a:r>
              <a:rPr lang="pt-BR" i="1" dirty="0"/>
              <a:t>GitHub</a:t>
            </a:r>
            <a:r>
              <a:rPr lang="pt-BR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Trabalhos futuros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i="1" dirty="0" err="1"/>
              <a:t>Feedback</a:t>
            </a:r>
            <a:endParaRPr lang="es-MX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3925-ABAA-8274-B565-447B87A21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4187" r="81489" b="4187"/>
          <a:stretch/>
        </p:blipFill>
        <p:spPr>
          <a:xfrm>
            <a:off x="27511" y="710896"/>
            <a:ext cx="2992978" cy="889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F442B-6C99-9C38-59FA-F7788E9C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9178"/>
            <a:ext cx="12192000" cy="123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69C2D-AF6F-0DD0-428D-C6A49F1D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54"/>
            <a:ext cx="12192000" cy="133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E88440-124F-4F3D-5E36-E56B6BB00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165" y="593315"/>
            <a:ext cx="15049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1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B5FF-F277-742D-F7BA-7747D560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080" y="573553"/>
            <a:ext cx="9144000" cy="606044"/>
          </a:xfrm>
        </p:spPr>
        <p:txBody>
          <a:bodyPr>
            <a:noAutofit/>
          </a:bodyPr>
          <a:lstStyle/>
          <a:p>
            <a:br>
              <a:rPr lang="es-MX" sz="3600" dirty="0"/>
            </a:br>
            <a:r>
              <a:rPr lang="es-MX" sz="3600" dirty="0"/>
              <a:t>O que é o Tutorial </a:t>
            </a:r>
            <a:r>
              <a:rPr lang="es-MX" sz="3600" dirty="0" err="1"/>
              <a:t>Maker</a:t>
            </a:r>
            <a:r>
              <a:rPr lang="es-MX" sz="3600" dirty="0"/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3925-ABAA-8274-B565-447B87A21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4187" r="81489" b="4187"/>
          <a:stretch/>
        </p:blipFill>
        <p:spPr>
          <a:xfrm>
            <a:off x="27511" y="520443"/>
            <a:ext cx="2992978" cy="889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F442B-6C99-9C38-59FA-F7788E9C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233"/>
            <a:ext cx="12192000" cy="123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69C2D-AF6F-0DD0-428D-C6A49F1D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12"/>
            <a:ext cx="12192000" cy="133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E88440-124F-4F3D-5E36-E56B6BB00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165" y="402862"/>
            <a:ext cx="150495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36D4712-E589-E36B-68C6-7F423DC0743A}"/>
              </a:ext>
            </a:extLst>
          </p:cNvPr>
          <p:cNvSpPr txBox="1"/>
          <p:nvPr/>
        </p:nvSpPr>
        <p:spPr>
          <a:xfrm>
            <a:off x="661894" y="1411416"/>
            <a:ext cx="112719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Tutorial </a:t>
            </a:r>
            <a:r>
              <a:rPr lang="pt-BR" dirty="0" err="1"/>
              <a:t>Maker</a:t>
            </a:r>
            <a:r>
              <a:rPr lang="pt-BR" dirty="0"/>
              <a:t> é um módulo desenvolvido no 3D </a:t>
            </a:r>
            <a:r>
              <a:rPr lang="pt-BR" dirty="0" err="1"/>
              <a:t>Slicer</a:t>
            </a:r>
            <a:r>
              <a:rPr lang="pt-BR" dirty="0"/>
              <a:t> que facilita a geração de tutoriais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Esse módulo contém uma interface gráfica que permite gerar ferramentas de anotações, como texto, retângulos, setas e ícones, de forma simples</a:t>
            </a:r>
            <a:endParaRPr lang="es-MX" dirty="0"/>
          </a:p>
          <a:p>
            <a:pPr algn="just"/>
            <a:endParaRPr lang="es-MX" dirty="0"/>
          </a:p>
        </p:txBody>
      </p:sp>
      <p:pic>
        <p:nvPicPr>
          <p:cNvPr id="4" name="Imagen 3" descr="Pantalla de computadora&#10;&#10;Descripción generada automáticamente">
            <a:extLst>
              <a:ext uri="{FF2B5EF4-FFF2-40B4-BE49-F238E27FC236}">
                <a16:creationId xmlns:a16="http://schemas.microsoft.com/office/drawing/2014/main" id="{897B18F0-1221-1A1A-65EB-DCF9DA455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52" y="3149101"/>
            <a:ext cx="5471219" cy="2940780"/>
          </a:xfrm>
          <a:prstGeom prst="rect">
            <a:avLst/>
          </a:prstGeom>
        </p:spPr>
      </p:pic>
      <p:pic>
        <p:nvPicPr>
          <p:cNvPr id="8" name="Imagen 7" descr="Pantalla de computadora&#10;&#10;Descripción generada automáticamente">
            <a:extLst>
              <a:ext uri="{FF2B5EF4-FFF2-40B4-BE49-F238E27FC236}">
                <a16:creationId xmlns:a16="http://schemas.microsoft.com/office/drawing/2014/main" id="{5A4042CA-C8FA-5851-7BCB-52691CB5E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4" y="3149101"/>
            <a:ext cx="4717190" cy="29407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F525DB9-9F85-4A1E-58F4-C54103C5CDD8}"/>
              </a:ext>
            </a:extLst>
          </p:cNvPr>
          <p:cNvSpPr txBox="1"/>
          <p:nvPr/>
        </p:nvSpPr>
        <p:spPr>
          <a:xfrm>
            <a:off x="984925" y="6086427"/>
            <a:ext cx="3989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/>
              <a:t>Tutorial </a:t>
            </a:r>
            <a:r>
              <a:rPr lang="es-MX" sz="1600" dirty="0" err="1"/>
              <a:t>Maker</a:t>
            </a:r>
            <a:r>
              <a:rPr lang="es-MX" sz="1600" dirty="0"/>
              <a:t> </a:t>
            </a:r>
            <a:r>
              <a:rPr lang="es-MX" sz="1600" dirty="0" err="1"/>
              <a:t>example</a:t>
            </a:r>
            <a:r>
              <a:rPr lang="es-MX" sz="1600" dirty="0"/>
              <a:t> (</a:t>
            </a:r>
            <a:r>
              <a:rPr lang="es-MX" sz="1600" dirty="0" err="1"/>
              <a:t>few</a:t>
            </a:r>
            <a:r>
              <a:rPr lang="es-MX" sz="1600" dirty="0"/>
              <a:t> </a:t>
            </a:r>
            <a:r>
              <a:rPr lang="es-MX" sz="1600" dirty="0" err="1"/>
              <a:t>seconds</a:t>
            </a:r>
            <a:r>
              <a:rPr lang="es-MX" sz="16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F87A329-CE3C-FA81-33ED-2ADE40C30513}"/>
              </a:ext>
            </a:extLst>
          </p:cNvPr>
          <p:cNvSpPr txBox="1"/>
          <p:nvPr/>
        </p:nvSpPr>
        <p:spPr>
          <a:xfrm>
            <a:off x="7149831" y="6086427"/>
            <a:ext cx="3989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/>
              <a:t>Normal </a:t>
            </a:r>
            <a:r>
              <a:rPr lang="es-MX" sz="1600" dirty="0" err="1"/>
              <a:t>way</a:t>
            </a:r>
            <a:r>
              <a:rPr lang="es-MX" sz="1600" dirty="0"/>
              <a:t> </a:t>
            </a:r>
            <a:r>
              <a:rPr lang="es-MX" sz="1600" dirty="0" err="1"/>
              <a:t>to</a:t>
            </a:r>
            <a:r>
              <a:rPr lang="es-MX" sz="1600" dirty="0"/>
              <a:t> </a:t>
            </a:r>
            <a:r>
              <a:rPr lang="es-MX" sz="1600" dirty="0" err="1"/>
              <a:t>create</a:t>
            </a:r>
            <a:r>
              <a:rPr lang="es-MX" sz="1600" dirty="0"/>
              <a:t> a tutorial (1 min)</a:t>
            </a:r>
          </a:p>
        </p:txBody>
      </p:sp>
    </p:spTree>
    <p:extLst>
      <p:ext uri="{BB962C8B-B14F-4D97-AF65-F5344CB8AC3E}">
        <p14:creationId xmlns:p14="http://schemas.microsoft.com/office/powerpoint/2010/main" val="322919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B5FF-F277-742D-F7BA-7747D560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080" y="573553"/>
            <a:ext cx="9144000" cy="606044"/>
          </a:xfrm>
        </p:spPr>
        <p:txBody>
          <a:bodyPr>
            <a:noAutofit/>
          </a:bodyPr>
          <a:lstStyle/>
          <a:p>
            <a:br>
              <a:rPr lang="es-MX" sz="3600" dirty="0"/>
            </a:br>
            <a:r>
              <a:rPr lang="en-US" sz="3600" dirty="0"/>
              <a:t>Como </a:t>
            </a:r>
            <a:r>
              <a:rPr lang="en-US" sz="3600" dirty="0" err="1"/>
              <a:t>funciona</a:t>
            </a:r>
            <a:r>
              <a:rPr lang="en-US" sz="3600" dirty="0"/>
              <a:t>? (</a:t>
            </a:r>
            <a:r>
              <a:rPr lang="en-US" sz="3600" dirty="0" err="1"/>
              <a:t>Vídeo</a:t>
            </a:r>
            <a:r>
              <a:rPr lang="en-US" sz="3600" dirty="0"/>
              <a:t> demo)</a:t>
            </a:r>
            <a:endParaRPr lang="es-MX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3925-ABAA-8274-B565-447B87A21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4187" r="81489" b="4187"/>
          <a:stretch/>
        </p:blipFill>
        <p:spPr>
          <a:xfrm>
            <a:off x="30045" y="431923"/>
            <a:ext cx="2805958" cy="889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F442B-6C99-9C38-59FA-F7788E9CC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233"/>
            <a:ext cx="12192000" cy="123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69C2D-AF6F-0DD0-428D-C6A49F1D8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12"/>
            <a:ext cx="12192000" cy="133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E88440-124F-4F3D-5E36-E56B6BB00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647" y="402862"/>
            <a:ext cx="1309468" cy="795626"/>
          </a:xfrm>
          <a:prstGeom prst="rect">
            <a:avLst/>
          </a:prstGeom>
        </p:spPr>
      </p:pic>
      <p:pic>
        <p:nvPicPr>
          <p:cNvPr id="11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1486740D-768C-75CD-F1F9-6B527FB857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09353" y="1179597"/>
            <a:ext cx="9327076" cy="52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4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B5FF-F277-742D-F7BA-7747D560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8981" y="513082"/>
            <a:ext cx="8791830" cy="606044"/>
          </a:xfrm>
        </p:spPr>
        <p:txBody>
          <a:bodyPr>
            <a:noAutofit/>
          </a:bodyPr>
          <a:lstStyle/>
          <a:p>
            <a:br>
              <a:rPr lang="es-MX" sz="3600" dirty="0"/>
            </a:br>
            <a:r>
              <a:rPr lang="en-US" sz="3600" dirty="0"/>
              <a:t>Para que serve </a:t>
            </a:r>
            <a:r>
              <a:rPr lang="en-US" sz="3600" dirty="0" err="1"/>
              <a:t>ou</a:t>
            </a:r>
            <a:r>
              <a:rPr lang="en-US" sz="3600" dirty="0"/>
              <a:t> para que </a:t>
            </a:r>
            <a:r>
              <a:rPr lang="en-US" sz="3600" dirty="0" err="1"/>
              <a:t>não</a:t>
            </a:r>
            <a:r>
              <a:rPr lang="en-US" sz="3600" dirty="0"/>
              <a:t> serve?</a:t>
            </a:r>
            <a:endParaRPr lang="es-MX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3925-ABAA-8274-B565-447B87A21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4187" r="81489" b="4187"/>
          <a:stretch/>
        </p:blipFill>
        <p:spPr>
          <a:xfrm>
            <a:off x="159026" y="478171"/>
            <a:ext cx="2665670" cy="889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F442B-6C99-9C38-59FA-F7788E9C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233"/>
            <a:ext cx="12192000" cy="123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69C2D-AF6F-0DD0-428D-C6A49F1D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12"/>
            <a:ext cx="12192000" cy="133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E88440-124F-4F3D-5E36-E56B6BB00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165" y="402862"/>
            <a:ext cx="150495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36D4712-E589-E36B-68C6-7F423DC0743A}"/>
              </a:ext>
            </a:extLst>
          </p:cNvPr>
          <p:cNvSpPr txBox="1"/>
          <p:nvPr/>
        </p:nvSpPr>
        <p:spPr>
          <a:xfrm>
            <a:off x="620190" y="1645190"/>
            <a:ext cx="44807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O Tutorial </a:t>
            </a:r>
            <a:r>
              <a:rPr lang="pt-BR" sz="1600" dirty="0" err="1"/>
              <a:t>Maker</a:t>
            </a:r>
            <a:r>
              <a:rPr lang="pt-BR" sz="1600" dirty="0"/>
              <a:t> é um módulo do 3D </a:t>
            </a:r>
            <a:r>
              <a:rPr lang="pt-BR" sz="1600" dirty="0" err="1"/>
              <a:t>Slicer</a:t>
            </a:r>
            <a:r>
              <a:rPr lang="pt-BR" sz="1600" dirty="0"/>
              <a:t>, no qual você pode:</a:t>
            </a:r>
            <a:br>
              <a:rPr lang="pt-BR" sz="1600" dirty="0"/>
            </a:br>
            <a:br>
              <a:rPr lang="pt-BR" sz="1600" dirty="0"/>
            </a:br>
            <a:endParaRPr lang="pt-B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Gerar ações no 3D </a:t>
            </a:r>
            <a:r>
              <a:rPr lang="pt-BR" sz="1600" dirty="0" err="1"/>
              <a:t>Slicer</a:t>
            </a:r>
            <a:r>
              <a:rPr lang="pt-BR" sz="1600" dirty="0"/>
              <a:t> usando um programa </a:t>
            </a:r>
            <a:r>
              <a:rPr lang="pt-BR" sz="1600" dirty="0" err="1"/>
              <a:t>python</a:t>
            </a:r>
            <a:r>
              <a:rPr lang="pt-BR" sz="1600" dirty="0"/>
              <a:t> personalizado (tarefa manual) enquanto o módulo do Tutorial </a:t>
            </a:r>
            <a:r>
              <a:rPr lang="pt-BR" sz="1600" dirty="0" err="1"/>
              <a:t>Maker</a:t>
            </a:r>
            <a:r>
              <a:rPr lang="pt-BR" sz="1600" dirty="0"/>
              <a:t> registra metadados 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/>
              <a:t>Usando metadados e o Tutorial </a:t>
            </a:r>
            <a:r>
              <a:rPr lang="pt-BR" sz="1600" dirty="0" err="1"/>
              <a:t>Maker</a:t>
            </a:r>
            <a:r>
              <a:rPr lang="pt-BR" sz="1600" dirty="0"/>
              <a:t>, você pode:</a:t>
            </a:r>
          </a:p>
          <a:p>
            <a:pPr algn="just"/>
            <a:endParaRPr lang="pt-B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Criar desenhos múltiplos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Criar uma nova imagem branca ou duplicar imagens existentes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Exportar em </a:t>
            </a:r>
            <a:r>
              <a:rPr lang="pt-BR" sz="1600" dirty="0" err="1"/>
              <a:t>markdown</a:t>
            </a:r>
            <a:r>
              <a:rPr lang="pt-BR" sz="1600" dirty="0"/>
              <a:t>, HTML e PDF</a:t>
            </a:r>
          </a:p>
        </p:txBody>
      </p:sp>
      <p:pic>
        <p:nvPicPr>
          <p:cNvPr id="1026" name="Picture 2" descr="Green Checkmark Png">
            <a:extLst>
              <a:ext uri="{FF2B5EF4-FFF2-40B4-BE49-F238E27FC236}">
                <a16:creationId xmlns:a16="http://schemas.microsoft.com/office/drawing/2014/main" id="{DFFE4560-9737-817D-DC71-E59DE353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1174"/>
            <a:ext cx="4773849" cy="417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9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B5FF-F277-742D-F7BA-7747D560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959" y="619801"/>
            <a:ext cx="8937744" cy="606044"/>
          </a:xfrm>
        </p:spPr>
        <p:txBody>
          <a:bodyPr>
            <a:noAutofit/>
          </a:bodyPr>
          <a:lstStyle/>
          <a:p>
            <a:br>
              <a:rPr lang="es-MX" sz="3600" dirty="0"/>
            </a:br>
            <a:r>
              <a:rPr lang="en-US" sz="3600" dirty="0"/>
              <a:t>Para que serve </a:t>
            </a:r>
            <a:r>
              <a:rPr lang="en-US" sz="3600" dirty="0" err="1"/>
              <a:t>ou</a:t>
            </a:r>
            <a:r>
              <a:rPr lang="en-US" sz="3600" dirty="0"/>
              <a:t> para que </a:t>
            </a:r>
            <a:r>
              <a:rPr lang="en-US" sz="3600" dirty="0" err="1"/>
              <a:t>não</a:t>
            </a:r>
            <a:r>
              <a:rPr lang="en-US" sz="3600" dirty="0"/>
              <a:t> serve?</a:t>
            </a:r>
            <a:endParaRPr lang="es-MX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3925-ABAA-8274-B565-447B87A21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4187" r="81489" b="4187"/>
          <a:stretch/>
        </p:blipFill>
        <p:spPr>
          <a:xfrm>
            <a:off x="159026" y="478171"/>
            <a:ext cx="2665670" cy="889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F442B-6C99-9C38-59FA-F7788E9C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233"/>
            <a:ext cx="12192000" cy="123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69C2D-AF6F-0DD0-428D-C6A49F1D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12"/>
            <a:ext cx="12192000" cy="133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E88440-124F-4F3D-5E36-E56B6BB00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165" y="402862"/>
            <a:ext cx="150495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36D4712-E589-E36B-68C6-7F423DC0743A}"/>
              </a:ext>
            </a:extLst>
          </p:cNvPr>
          <p:cNvSpPr txBox="1"/>
          <p:nvPr/>
        </p:nvSpPr>
        <p:spPr>
          <a:xfrm>
            <a:off x="6252506" y="1706882"/>
            <a:ext cx="440901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/>
              <a:t>O Tutorial </a:t>
            </a:r>
            <a:r>
              <a:rPr lang="pt-BR" sz="1600" dirty="0" err="1"/>
              <a:t>Maker</a:t>
            </a:r>
            <a:r>
              <a:rPr lang="pt-BR" sz="1600" dirty="0"/>
              <a:t> é um módulo do 3D </a:t>
            </a:r>
            <a:r>
              <a:rPr lang="pt-BR" sz="1600" dirty="0" err="1"/>
              <a:t>Slicer</a:t>
            </a:r>
            <a:r>
              <a:rPr lang="pt-BR" sz="1600" dirty="0"/>
              <a:t>, no qual você não pode:</a:t>
            </a:r>
          </a:p>
          <a:p>
            <a:pPr algn="just"/>
            <a:endParaRPr lang="pt-B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Registrar etapas de ações no 3D </a:t>
            </a:r>
            <a:r>
              <a:rPr lang="pt-BR" sz="1600" dirty="0" err="1"/>
              <a:t>Slicer</a:t>
            </a:r>
            <a:r>
              <a:rPr lang="pt-BR" sz="1600" dirty="0"/>
              <a:t> (porque você precisa de um script Python)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Criar código Python automaticamente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Traduzir automaticamente um tutorial</a:t>
            </a:r>
            <a:r>
              <a:rPr lang="es-MX" dirty="0"/>
              <a:t> </a:t>
            </a:r>
          </a:p>
        </p:txBody>
      </p:sp>
      <p:pic>
        <p:nvPicPr>
          <p:cNvPr id="2050" name="Picture 2" descr="Kreuzzeichen-Emoji">
            <a:extLst>
              <a:ext uri="{FF2B5EF4-FFF2-40B4-BE49-F238E27FC236}">
                <a16:creationId xmlns:a16="http://schemas.microsoft.com/office/drawing/2014/main" id="{76EA9DEF-7130-7EC9-6571-CB5A70856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86" y="2006398"/>
            <a:ext cx="5215299" cy="273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50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B5FF-F277-742D-F7BA-7747D560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080" y="573553"/>
            <a:ext cx="9144000" cy="606044"/>
          </a:xfrm>
        </p:spPr>
        <p:txBody>
          <a:bodyPr>
            <a:noAutofit/>
          </a:bodyPr>
          <a:lstStyle/>
          <a:p>
            <a:br>
              <a:rPr lang="es-MX" sz="3600" dirty="0"/>
            </a:br>
            <a:r>
              <a:rPr lang="en-US" sz="3600" dirty="0"/>
              <a:t>Como </a:t>
            </a:r>
            <a:r>
              <a:rPr lang="en-US" sz="3600" dirty="0" err="1"/>
              <a:t>instalá</a:t>
            </a:r>
            <a:r>
              <a:rPr lang="en-US" sz="3600" dirty="0"/>
              <a:t>-lo (</a:t>
            </a:r>
            <a:r>
              <a:rPr lang="en-US" sz="3600" i="1" dirty="0"/>
              <a:t>GitHub</a:t>
            </a:r>
            <a:r>
              <a:rPr lang="en-US" sz="3600" dirty="0"/>
              <a:t>)</a:t>
            </a:r>
            <a:endParaRPr lang="es-MX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3925-ABAA-8274-B565-447B87A21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4187" r="81489" b="4187"/>
          <a:stretch/>
        </p:blipFill>
        <p:spPr>
          <a:xfrm>
            <a:off x="30045" y="431923"/>
            <a:ext cx="2805958" cy="889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F442B-6C99-9C38-59FA-F7788E9C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233"/>
            <a:ext cx="12192000" cy="123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69C2D-AF6F-0DD0-428D-C6A49F1D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12"/>
            <a:ext cx="12192000" cy="133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E88440-124F-4F3D-5E36-E56B6BB00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165" y="402862"/>
            <a:ext cx="1504950" cy="914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0E3C00D-3D43-FA68-2230-2606E72BD8CF}"/>
              </a:ext>
            </a:extLst>
          </p:cNvPr>
          <p:cNvSpPr txBox="1"/>
          <p:nvPr/>
        </p:nvSpPr>
        <p:spPr>
          <a:xfrm>
            <a:off x="6746942" y="1749930"/>
            <a:ext cx="5445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hlinkClick r:id="rId6"/>
              </a:rPr>
              <a:t>https://github.com/SlicerLatinAmerica/TutorialMaker</a:t>
            </a:r>
            <a:endParaRPr lang="es-MX" dirty="0"/>
          </a:p>
          <a:p>
            <a:pPr algn="ctr"/>
            <a:endParaRPr lang="es-MX" dirty="0"/>
          </a:p>
          <a:p>
            <a:pPr algn="ctr"/>
            <a:r>
              <a:rPr lang="es-MX" dirty="0" err="1"/>
              <a:t>ou</a:t>
            </a:r>
            <a:r>
              <a:rPr lang="es-MX" dirty="0"/>
              <a:t> pode usar o QR </a:t>
            </a:r>
            <a:r>
              <a:rPr lang="es-MX" dirty="0" err="1"/>
              <a:t>code</a:t>
            </a:r>
            <a:r>
              <a:rPr lang="es-MX" dirty="0"/>
              <a:t>: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3EC744B-3123-455A-6299-31FFBC9BF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652" y="2988330"/>
            <a:ext cx="1952625" cy="2000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0EB0BB9-C632-4D35-B5F4-AB423655D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852" t="409" r="9959" b="7065"/>
          <a:stretch/>
        </p:blipFill>
        <p:spPr>
          <a:xfrm>
            <a:off x="869635" y="1663867"/>
            <a:ext cx="5629777" cy="429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2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B5FF-F277-742D-F7BA-7747D560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165" y="773464"/>
            <a:ext cx="9144000" cy="606044"/>
          </a:xfrm>
        </p:spPr>
        <p:txBody>
          <a:bodyPr>
            <a:noAutofit/>
          </a:bodyPr>
          <a:lstStyle/>
          <a:p>
            <a:br>
              <a:rPr lang="es-MX" sz="3600" dirty="0"/>
            </a:br>
            <a:r>
              <a:rPr lang="es-MX" sz="3600" dirty="0" err="1"/>
              <a:t>Trabalhos</a:t>
            </a:r>
            <a:r>
              <a:rPr lang="es-MX" sz="3600" dirty="0"/>
              <a:t> futuros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3925-ABAA-8274-B565-447B87A21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4187" r="81489" b="4187"/>
          <a:stretch/>
        </p:blipFill>
        <p:spPr>
          <a:xfrm>
            <a:off x="27511" y="710896"/>
            <a:ext cx="2992978" cy="889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F442B-6C99-9C38-59FA-F7788E9C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9178"/>
            <a:ext cx="12192000" cy="123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69C2D-AF6F-0DD0-428D-C6A49F1D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54"/>
            <a:ext cx="12192000" cy="133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E88440-124F-4F3D-5E36-E56B6BB00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165" y="593315"/>
            <a:ext cx="1504950" cy="914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5B6F1A4-EB64-911E-D3D9-DFB697F69B85}"/>
              </a:ext>
            </a:extLst>
          </p:cNvPr>
          <p:cNvSpPr txBox="1"/>
          <p:nvPr/>
        </p:nvSpPr>
        <p:spPr>
          <a:xfrm>
            <a:off x="768484" y="2346655"/>
            <a:ext cx="10272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Registrar ações dentro do 3D </a:t>
            </a:r>
            <a:r>
              <a:rPr lang="pt-BR" dirty="0" err="1"/>
              <a:t>Slicer</a:t>
            </a:r>
            <a:r>
              <a:rPr lang="pt-BR" dirty="0"/>
              <a:t> e criar um script </a:t>
            </a:r>
            <a:r>
              <a:rPr lang="pt-BR" dirty="0" err="1"/>
              <a:t>python</a:t>
            </a:r>
            <a:r>
              <a:rPr lang="pt-BR" dirty="0"/>
              <a:t> automaticamente para novos tutoriais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 a infraestrutura para tradução colaborativa de tutoriais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098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7B5FF-F277-742D-F7BA-7747D560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165" y="773464"/>
            <a:ext cx="9144000" cy="606044"/>
          </a:xfrm>
        </p:spPr>
        <p:txBody>
          <a:bodyPr>
            <a:noAutofit/>
          </a:bodyPr>
          <a:lstStyle/>
          <a:p>
            <a:br>
              <a:rPr lang="es-MX" sz="3600" dirty="0"/>
            </a:br>
            <a:r>
              <a:rPr lang="es-MX" sz="3600" i="1" dirty="0" err="1"/>
              <a:t>Feedback</a:t>
            </a:r>
            <a:endParaRPr lang="es-MX" sz="3600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3925-ABAA-8274-B565-447B87A21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4187" r="81489" b="4187"/>
          <a:stretch/>
        </p:blipFill>
        <p:spPr>
          <a:xfrm>
            <a:off x="27511" y="710896"/>
            <a:ext cx="2992978" cy="889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F442B-6C99-9C38-59FA-F7788E9C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9178"/>
            <a:ext cx="12192000" cy="123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69C2D-AF6F-0DD0-428D-C6A49F1D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54"/>
            <a:ext cx="12192000" cy="133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E88440-124F-4F3D-5E36-E56B6BB00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165" y="593315"/>
            <a:ext cx="1504950" cy="914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5B6F1A4-EB64-911E-D3D9-DFB697F69B85}"/>
              </a:ext>
            </a:extLst>
          </p:cNvPr>
          <p:cNvSpPr txBox="1"/>
          <p:nvPr/>
        </p:nvSpPr>
        <p:spPr>
          <a:xfrm>
            <a:off x="768484" y="2373549"/>
            <a:ext cx="10272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favor, sinta-se à vontade para fazer qualquer pergunta ou sugestão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e-mail</a:t>
            </a:r>
            <a:r>
              <a:rPr lang="en-US" dirty="0"/>
              <a:t>: ehernandezl@uaemex.mx</a:t>
            </a:r>
          </a:p>
        </p:txBody>
      </p:sp>
    </p:spTree>
    <p:extLst>
      <p:ext uri="{BB962C8B-B14F-4D97-AF65-F5344CB8AC3E}">
        <p14:creationId xmlns:p14="http://schemas.microsoft.com/office/powerpoint/2010/main" val="11269079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320</Words>
  <Application>Microsoft Office PowerPoint</Application>
  <PresentationFormat>Widescreen</PresentationFormat>
  <Paragraphs>51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Tutorial Maker</vt:lpstr>
      <vt:lpstr> Agenda</vt:lpstr>
      <vt:lpstr> O que é o Tutorial Maker?</vt:lpstr>
      <vt:lpstr> Como funciona? (Vídeo demo)</vt:lpstr>
      <vt:lpstr> Para que serve ou para que não serve?</vt:lpstr>
      <vt:lpstr> Para que serve ou para que não serve?</vt:lpstr>
      <vt:lpstr> Como instalá-lo (GitHub)</vt:lpstr>
      <vt:lpstr> Trabalhos futuros</vt:lpstr>
      <vt:lpstr>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Maker</dc:title>
  <dc:creator>Enrique Hernandez Laredo</dc:creator>
  <cp:lastModifiedBy>Autor</cp:lastModifiedBy>
  <cp:revision>7</cp:revision>
  <dcterms:created xsi:type="dcterms:W3CDTF">2024-06-25T20:59:10Z</dcterms:created>
  <dcterms:modified xsi:type="dcterms:W3CDTF">2024-09-19T14:58:32Z</dcterms:modified>
</cp:coreProperties>
</file>